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81" r:id="rId2"/>
    <p:sldId id="257" r:id="rId3"/>
    <p:sldId id="260" r:id="rId4"/>
    <p:sldId id="282" r:id="rId5"/>
    <p:sldId id="261" r:id="rId6"/>
    <p:sldId id="265" r:id="rId7"/>
    <p:sldId id="266" r:id="rId8"/>
    <p:sldId id="268" r:id="rId9"/>
    <p:sldId id="269" r:id="rId10"/>
    <p:sldId id="270" r:id="rId11"/>
    <p:sldId id="283" r:id="rId12"/>
    <p:sldId id="289" r:id="rId13"/>
    <p:sldId id="290" r:id="rId14"/>
    <p:sldId id="291" r:id="rId15"/>
    <p:sldId id="286" r:id="rId16"/>
    <p:sldId id="287" r:id="rId17"/>
    <p:sldId id="292" r:id="rId18"/>
    <p:sldId id="284" r:id="rId19"/>
    <p:sldId id="288" r:id="rId20"/>
    <p:sldId id="285" r:id="rId21"/>
    <p:sldId id="26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F482669A-C9A7-8142-B2A3-440C609818B6}">
          <p14:sldIdLst>
            <p14:sldId id="281"/>
            <p14:sldId id="257"/>
            <p14:sldId id="260"/>
            <p14:sldId id="282"/>
            <p14:sldId id="261"/>
            <p14:sldId id="265"/>
            <p14:sldId id="266"/>
            <p14:sldId id="268"/>
            <p14:sldId id="269"/>
            <p14:sldId id="270"/>
            <p14:sldId id="283"/>
            <p14:sldId id="289"/>
            <p14:sldId id="290"/>
            <p14:sldId id="291"/>
            <p14:sldId id="286"/>
            <p14:sldId id="287"/>
            <p14:sldId id="292"/>
            <p14:sldId id="284"/>
            <p14:sldId id="288"/>
            <p14:sldId id="285"/>
            <p14:sldId id="262"/>
            <p14:sldId id="25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2" d="100"/>
          <a:sy n="122" d="100"/>
        </p:scale>
        <p:origin x="-1544" y="-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4A8E2-ED03-144D-8A66-A03D7F8705D8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A83A-FCB3-9B4C-9A54-08DDFE8AD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70888" y="1295403"/>
            <a:ext cx="8650224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63896" y="1524002"/>
            <a:ext cx="8664211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3895" y="3299014"/>
            <a:ext cx="8664212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11872"/>
            <a:ext cx="5439393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200" y="1787856"/>
            <a:ext cx="5439393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787489" y="359395"/>
            <a:ext cx="48768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6389" y="368301"/>
            <a:ext cx="2032000" cy="55753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2365" y="368301"/>
            <a:ext cx="8919635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719" y="3352804"/>
            <a:ext cx="11222567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719" y="4771032"/>
            <a:ext cx="11222567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494640" y="363538"/>
            <a:ext cx="1120272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7" y="2403147"/>
            <a:ext cx="10742084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7" y="3736008"/>
            <a:ext cx="10742084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1336956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2367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4761" y="1600201"/>
            <a:ext cx="512064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5" y="107576"/>
            <a:ext cx="10723035" cy="1336956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5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2365" y="2347417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4760" y="1453225"/>
            <a:ext cx="512064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4760" y="2347417"/>
            <a:ext cx="512064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199" y="611872"/>
            <a:ext cx="512064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765" y="368300"/>
            <a:ext cx="512064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1199" y="1787856"/>
            <a:ext cx="512064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2368" y="1600201"/>
            <a:ext cx="1072303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06447" y="627567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A9856BA-163F-4E52-B146-B547BBE38FDA}" type="datetimeFigureOut">
              <a:rPr lang="en-US" smtClean="0"/>
              <a:t>07/02/18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611" y="6275671"/>
            <a:ext cx="6454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30541" y="627567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2557B49F-D026-4179-9117-9FE09B56CA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983489" y="3578752"/>
            <a:ext cx="65393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bliqueTopLeft"/>
              <a:lightRig rig="threePt" dir="t"/>
            </a:scene3d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  <a:reflection blurRad="6350" stA="60000" endA="900" endPos="58000" dir="5400000" sy="-100000" algn="bl" rotWithShape="0"/>
                </a:effectLst>
                <a:latin typeface="Arial" charset="0"/>
              </a:rPr>
              <a:t>Matrimonial Web App</a:t>
            </a:r>
            <a:endParaRPr kumimoji="0" lang="en-US" altLang="en-US" sz="3600" b="1" i="0" u="none" strike="noStrike" normalizeH="0" baseline="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  <a:reflection blurRad="6350" stA="60000" endA="900" endPos="58000" dir="5400000" sy="-100000" algn="bl" rotWithShape="0"/>
              </a:effectLst>
              <a:latin typeface="Arial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45344" y="318807"/>
            <a:ext cx="108156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b="1" dirty="0" smtClean="0">
                <a:latin typeface="Arial" charset="0"/>
              </a:rPr>
              <a:t>Barani Institute of Information Technology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16852" y="4870729"/>
            <a:ext cx="8275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Presented By:				 Rizwan Zaheer</a:t>
            </a:r>
          </a:p>
          <a:p>
            <a:r>
              <a:rPr lang="en-US" sz="2000" b="1" dirty="0" smtClean="0"/>
              <a:t>Supervisor:				</a:t>
            </a:r>
            <a:r>
              <a:rPr lang="en-US" sz="2000" b="1" dirty="0"/>
              <a:t> </a:t>
            </a:r>
            <a:r>
              <a:rPr lang="en-US" sz="2000" b="1" dirty="0" smtClean="0"/>
              <a:t>Munir Ahmad</a:t>
            </a:r>
            <a:endParaRPr lang="en-US" sz="2000" b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212089" y="858530"/>
            <a:ext cx="638694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 smtClean="0">
                <a:latin typeface="Arial" charset="0"/>
              </a:rPr>
              <a:t>Final Year Project Presentation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73" y="1565234"/>
            <a:ext cx="2083779" cy="206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0882" y="52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2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 flipV="1">
            <a:off x="572517" y="166572"/>
            <a:ext cx="3580829" cy="135336"/>
          </a:xfrm>
        </p:spPr>
        <p:txBody>
          <a:bodyPr/>
          <a:lstStyle/>
          <a:p>
            <a:endParaRPr lang="en-US" sz="800" dirty="0"/>
          </a:p>
        </p:txBody>
      </p:sp>
      <p:pic>
        <p:nvPicPr>
          <p:cNvPr id="4" name="Content Placeholder 3" descr="Screen Shot 2018-02-07 at 2.11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5" b="19605"/>
          <a:stretch>
            <a:fillRect/>
          </a:stretch>
        </p:blipFill>
        <p:spPr>
          <a:xfrm>
            <a:off x="731838" y="0"/>
            <a:ext cx="10723562" cy="5943600"/>
          </a:xfrm>
        </p:spPr>
      </p:pic>
    </p:spTree>
    <p:extLst>
      <p:ext uri="{BB962C8B-B14F-4D97-AF65-F5344CB8AC3E}">
        <p14:creationId xmlns:p14="http://schemas.microsoft.com/office/powerpoint/2010/main" val="2456638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9" y="107576"/>
            <a:ext cx="10561822" cy="350492"/>
          </a:xfrm>
        </p:spPr>
        <p:txBody>
          <a:bodyPr/>
          <a:lstStyle/>
          <a:p>
            <a:pPr algn="l"/>
            <a:r>
              <a:rPr lang="en-US" sz="800" dirty="0" smtClean="0"/>
              <a:t>	</a:t>
            </a:r>
            <a:r>
              <a:rPr lang="en-US" sz="2400" dirty="0" smtClean="0"/>
              <a:t>Login</a:t>
            </a:r>
            <a:r>
              <a:rPr lang="en-US" sz="800" dirty="0" smtClean="0"/>
              <a:t>						</a:t>
            </a:r>
            <a:r>
              <a:rPr lang="en-US" sz="2400" dirty="0" smtClean="0"/>
              <a:t>Signup</a:t>
            </a:r>
            <a:endParaRPr lang="en-US" sz="800" dirty="0"/>
          </a:p>
        </p:txBody>
      </p:sp>
      <p:pic>
        <p:nvPicPr>
          <p:cNvPr id="4" name="Content Placeholder 3" descr="Screen Shot 2018-02-07 at 2.12.3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1" t="22810" r="26982" b="19400"/>
          <a:stretch/>
        </p:blipFill>
        <p:spPr>
          <a:xfrm>
            <a:off x="1707140" y="491777"/>
            <a:ext cx="4122119" cy="4942570"/>
          </a:xfrm>
        </p:spPr>
      </p:pic>
      <p:pic>
        <p:nvPicPr>
          <p:cNvPr id="6" name="Picture 5" descr="Screen Shot 2018-02-07 at 2.13.04 A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23988" r="29130" b="17904"/>
          <a:stretch/>
        </p:blipFill>
        <p:spPr>
          <a:xfrm>
            <a:off x="6453822" y="499709"/>
            <a:ext cx="3955569" cy="49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4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7"/>
            <a:ext cx="10723035" cy="589936"/>
          </a:xfrm>
        </p:spPr>
        <p:txBody>
          <a:bodyPr/>
          <a:lstStyle/>
          <a:p>
            <a:r>
              <a:rPr lang="en-US" sz="3600" dirty="0" smtClean="0"/>
              <a:t>Advance Search</a:t>
            </a:r>
            <a:endParaRPr lang="en-US" sz="3600" dirty="0"/>
          </a:p>
        </p:txBody>
      </p:sp>
      <p:pic>
        <p:nvPicPr>
          <p:cNvPr id="4" name="Content Placeholder 3" descr="Screen Shot 2018-02-07 at 1.15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" r="46"/>
          <a:stretch/>
        </p:blipFill>
        <p:spPr>
          <a:xfrm>
            <a:off x="2571120" y="683452"/>
            <a:ext cx="7265755" cy="5666164"/>
          </a:xfrm>
        </p:spPr>
      </p:pic>
    </p:spTree>
    <p:extLst>
      <p:ext uri="{BB962C8B-B14F-4D97-AF65-F5344CB8AC3E}">
        <p14:creationId xmlns:p14="http://schemas.microsoft.com/office/powerpoint/2010/main" val="301149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21168"/>
          </a:xfrm>
        </p:spPr>
        <p:txBody>
          <a:bodyPr/>
          <a:lstStyle/>
          <a:p>
            <a:r>
              <a:rPr lang="en-US" sz="3600" dirty="0" smtClean="0"/>
              <a:t>Search Result </a:t>
            </a:r>
            <a:endParaRPr lang="en-US" sz="3600" dirty="0"/>
          </a:p>
        </p:txBody>
      </p:sp>
      <p:pic>
        <p:nvPicPr>
          <p:cNvPr id="4" name="Content Placeholder 3" descr="Screen Shot 2018-02-07 at 2.21.5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r="75"/>
          <a:stretch/>
        </p:blipFill>
        <p:spPr>
          <a:xfrm>
            <a:off x="2477434" y="635047"/>
            <a:ext cx="7473944" cy="5641693"/>
          </a:xfrm>
        </p:spPr>
      </p:pic>
    </p:spTree>
    <p:extLst>
      <p:ext uri="{BB962C8B-B14F-4D97-AF65-F5344CB8AC3E}">
        <p14:creationId xmlns:p14="http://schemas.microsoft.com/office/powerpoint/2010/main" val="131672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17988"/>
            <a:ext cx="10723035" cy="558703"/>
          </a:xfrm>
        </p:spPr>
        <p:txBody>
          <a:bodyPr/>
          <a:lstStyle/>
          <a:p>
            <a:r>
              <a:rPr lang="en-US" sz="3600" dirty="0" smtClean="0"/>
              <a:t>Search Results</a:t>
            </a:r>
            <a:endParaRPr lang="en-US" sz="3600" dirty="0"/>
          </a:p>
        </p:txBody>
      </p:sp>
      <p:pic>
        <p:nvPicPr>
          <p:cNvPr id="4" name="Content Placeholder 3" descr="Screen Shot 2018-02-07 at 2.22.4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-240" r="-1329" b="240"/>
          <a:stretch/>
        </p:blipFill>
        <p:spPr>
          <a:xfrm>
            <a:off x="2758489" y="627230"/>
            <a:ext cx="7088796" cy="5659923"/>
          </a:xfrm>
        </p:spPr>
      </p:pic>
    </p:spTree>
    <p:extLst>
      <p:ext uri="{BB962C8B-B14F-4D97-AF65-F5344CB8AC3E}">
        <p14:creationId xmlns:p14="http://schemas.microsoft.com/office/powerpoint/2010/main" val="282854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527472"/>
          </a:xfrm>
        </p:spPr>
        <p:txBody>
          <a:bodyPr/>
          <a:lstStyle/>
          <a:p>
            <a:r>
              <a:rPr lang="en-US" sz="3600" dirty="0" smtClean="0"/>
              <a:t>User Profile</a:t>
            </a:r>
            <a:endParaRPr lang="en-US" sz="3600" dirty="0"/>
          </a:p>
        </p:txBody>
      </p:sp>
      <p:pic>
        <p:nvPicPr>
          <p:cNvPr id="4" name="Content Placeholder 3" descr="Screen Shot 2018-02-07 at 1.01.55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889" r="-799" b="-240"/>
          <a:stretch/>
        </p:blipFill>
        <p:spPr>
          <a:xfrm>
            <a:off x="3299777" y="530942"/>
            <a:ext cx="5798032" cy="5870727"/>
          </a:xfrm>
        </p:spPr>
      </p:pic>
    </p:spTree>
    <p:extLst>
      <p:ext uri="{BB962C8B-B14F-4D97-AF65-F5344CB8AC3E}">
        <p14:creationId xmlns:p14="http://schemas.microsoft.com/office/powerpoint/2010/main" val="29265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41989"/>
          </a:xfrm>
        </p:spPr>
        <p:txBody>
          <a:bodyPr/>
          <a:lstStyle/>
          <a:p>
            <a:r>
              <a:rPr lang="en-US" sz="3600" dirty="0" smtClean="0"/>
              <a:t>Short List User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 Shot 2018-02-07 at 1.03.2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" r="-303"/>
          <a:stretch/>
        </p:blipFill>
        <p:spPr>
          <a:xfrm>
            <a:off x="2238020" y="759976"/>
            <a:ext cx="7807044" cy="5735388"/>
          </a:xfrm>
        </p:spPr>
      </p:pic>
    </p:spTree>
    <p:extLst>
      <p:ext uri="{BB962C8B-B14F-4D97-AF65-F5344CB8AC3E}">
        <p14:creationId xmlns:p14="http://schemas.microsoft.com/office/powerpoint/2010/main" val="1159909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579525"/>
          </a:xfrm>
        </p:spPr>
        <p:txBody>
          <a:bodyPr/>
          <a:lstStyle/>
          <a:p>
            <a:r>
              <a:rPr lang="en-US" dirty="0" smtClean="0"/>
              <a:t>Short Listed Members</a:t>
            </a:r>
            <a:endParaRPr lang="en-US" dirty="0"/>
          </a:p>
        </p:txBody>
      </p:sp>
      <p:pic>
        <p:nvPicPr>
          <p:cNvPr id="4" name="Content Placeholder 3" descr="Screen Shot 2018-02-07 at 2.19.0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4" t="-479" r="-396" b="479"/>
          <a:stretch/>
        </p:blipFill>
        <p:spPr>
          <a:xfrm>
            <a:off x="2529481" y="676691"/>
            <a:ext cx="6963883" cy="5454302"/>
          </a:xfrm>
        </p:spPr>
      </p:pic>
    </p:spTree>
    <p:extLst>
      <p:ext uri="{BB962C8B-B14F-4D97-AF65-F5344CB8AC3E}">
        <p14:creationId xmlns:p14="http://schemas.microsoft.com/office/powerpoint/2010/main" val="320920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7"/>
            <a:ext cx="10723035" cy="600346"/>
          </a:xfrm>
        </p:spPr>
        <p:txBody>
          <a:bodyPr/>
          <a:lstStyle/>
          <a:p>
            <a:r>
              <a:rPr lang="en-US" sz="3600" dirty="0" smtClean="0"/>
              <a:t>User Dashboard</a:t>
            </a:r>
            <a:endParaRPr lang="en-US" sz="3600" dirty="0"/>
          </a:p>
        </p:txBody>
      </p:sp>
      <p:pic>
        <p:nvPicPr>
          <p:cNvPr id="4" name="Content Placeholder 3" descr="Screen Shot 2018-02-07 at 2.15.2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4" r="-422"/>
          <a:stretch/>
        </p:blipFill>
        <p:spPr>
          <a:xfrm>
            <a:off x="2123516" y="697513"/>
            <a:ext cx="7765406" cy="5735387"/>
          </a:xfrm>
        </p:spPr>
      </p:pic>
    </p:spTree>
    <p:extLst>
      <p:ext uri="{BB962C8B-B14F-4D97-AF65-F5344CB8AC3E}">
        <p14:creationId xmlns:p14="http://schemas.microsoft.com/office/powerpoint/2010/main" val="1911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735685"/>
          </a:xfrm>
        </p:spPr>
        <p:txBody>
          <a:bodyPr/>
          <a:lstStyle/>
          <a:p>
            <a:r>
              <a:rPr lang="en-US" dirty="0" smtClean="0"/>
              <a:t>Personal Complete Profile</a:t>
            </a:r>
            <a:endParaRPr lang="en-US" dirty="0"/>
          </a:p>
        </p:txBody>
      </p:sp>
      <p:pic>
        <p:nvPicPr>
          <p:cNvPr id="4" name="Content Placeholder 3" descr="Screen Shot 2018-02-07 at 1.04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r="-286"/>
          <a:stretch/>
        </p:blipFill>
        <p:spPr>
          <a:xfrm>
            <a:off x="2716851" y="905724"/>
            <a:ext cx="6328910" cy="5620872"/>
          </a:xfrm>
        </p:spPr>
      </p:pic>
    </p:spTree>
    <p:extLst>
      <p:ext uri="{BB962C8B-B14F-4D97-AF65-F5344CB8AC3E}">
        <p14:creationId xmlns:p14="http://schemas.microsoft.com/office/powerpoint/2010/main" val="57455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034" y="452718"/>
            <a:ext cx="8905801" cy="87984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342972"/>
            <a:ext cx="8946541" cy="4905428"/>
          </a:xfrm>
        </p:spPr>
        <p:txBody>
          <a:bodyPr>
            <a:normAutofit/>
          </a:bodyPr>
          <a:lstStyle/>
          <a:p>
            <a:r>
              <a:rPr lang="en-US" dirty="0" smtClean="0"/>
              <a:t>Matrimonial </a:t>
            </a:r>
            <a:r>
              <a:rPr lang="en-US" dirty="0"/>
              <a:t>Web Application is to provide Grooms and Brides with </a:t>
            </a:r>
            <a:r>
              <a:rPr lang="en-US" dirty="0" smtClean="0"/>
              <a:t>matchmaking </a:t>
            </a:r>
            <a:r>
              <a:rPr lang="en-US" dirty="0"/>
              <a:t>experience by exploring </a:t>
            </a:r>
            <a:r>
              <a:rPr lang="en-US" dirty="0" smtClean="0"/>
              <a:t>the true partner.</a:t>
            </a:r>
          </a:p>
          <a:p>
            <a:r>
              <a:rPr lang="en-US" dirty="0" smtClean="0"/>
              <a:t>User </a:t>
            </a:r>
            <a:r>
              <a:rPr lang="en-US" dirty="0"/>
              <a:t>can get information regarding their dream life </a:t>
            </a:r>
            <a:r>
              <a:rPr lang="en-US" dirty="0" smtClean="0"/>
              <a:t>partner.</a:t>
            </a:r>
          </a:p>
        </p:txBody>
      </p:sp>
    </p:spTree>
    <p:extLst>
      <p:ext uri="{BB962C8B-B14F-4D97-AF65-F5344CB8AC3E}">
        <p14:creationId xmlns:p14="http://schemas.microsoft.com/office/powerpoint/2010/main" val="318022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107576"/>
            <a:ext cx="10723035" cy="673221"/>
          </a:xfrm>
        </p:spPr>
        <p:txBody>
          <a:bodyPr/>
          <a:lstStyle/>
          <a:p>
            <a:r>
              <a:rPr lang="en-US" dirty="0" smtClean="0"/>
              <a:t>Personal </a:t>
            </a:r>
            <a:r>
              <a:rPr lang="en-US" dirty="0" smtClean="0"/>
              <a:t>Profile Editable</a:t>
            </a:r>
            <a:endParaRPr lang="en-US" dirty="0"/>
          </a:p>
        </p:txBody>
      </p:sp>
      <p:pic>
        <p:nvPicPr>
          <p:cNvPr id="4" name="Content Placeholder 3" descr="Screen Shot 2018-02-07 at 1.05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r="-304"/>
          <a:stretch/>
        </p:blipFill>
        <p:spPr>
          <a:xfrm>
            <a:off x="2696033" y="916136"/>
            <a:ext cx="6245635" cy="5818673"/>
          </a:xfrm>
        </p:spPr>
      </p:pic>
    </p:spTree>
    <p:extLst>
      <p:ext uri="{BB962C8B-B14F-4D97-AF65-F5344CB8AC3E}">
        <p14:creationId xmlns:p14="http://schemas.microsoft.com/office/powerpoint/2010/main" val="181842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2477729"/>
            <a:ext cx="9404723" cy="1145168"/>
          </a:xfrm>
        </p:spPr>
        <p:txBody>
          <a:bodyPr/>
          <a:lstStyle/>
          <a:p>
            <a:pPr algn="ctr"/>
            <a:r>
              <a:rPr lang="en-US" dirty="0" smtClean="0"/>
              <a:t>Thanks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9"/>
            <a:ext cx="9404723" cy="879842"/>
          </a:xfrm>
        </p:spPr>
        <p:txBody>
          <a:bodyPr/>
          <a:lstStyle/>
          <a:p>
            <a:r>
              <a:rPr lang="en-US" u="sng" dirty="0" smtClean="0"/>
              <a:t>Problem &amp; Solution: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19952"/>
            <a:ext cx="8946541" cy="47284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dirty="0" smtClean="0"/>
              <a:t>problem &amp; solution of </a:t>
            </a:r>
            <a:r>
              <a:rPr lang="en-US" dirty="0"/>
              <a:t>the entitled project </a:t>
            </a:r>
            <a:r>
              <a:rPr lang="en-US" dirty="0" smtClean="0"/>
              <a:t>is for every user  to use in their </a:t>
            </a:r>
            <a:r>
              <a:rPr lang="en-US" dirty="0"/>
              <a:t>daily life </a:t>
            </a:r>
            <a:r>
              <a:rPr lang="en-US" dirty="0" smtClean="0"/>
              <a:t>for random to find the perfect life partner.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Matrimonial </a:t>
            </a:r>
            <a:r>
              <a:rPr lang="en-US" dirty="0"/>
              <a:t>Web Application will allow a new user to register and after successfully registration user can get email confirmation and his/her profile will be visible to other users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If any individual  who want to use this App simply Enter the name on Google (</a:t>
            </a:r>
            <a:r>
              <a:rPr lang="en-US" dirty="0" err="1" smtClean="0"/>
              <a:t>shaadidotcom</a:t>
            </a:r>
            <a:r>
              <a:rPr lang="en-US" dirty="0" smtClean="0"/>
              <a:t>), simply open it and Good to go, After the search he can find the perfect match us.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405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107764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Objective </a:t>
            </a:r>
            <a:r>
              <a:rPr lang="en-US" dirty="0">
                <a:solidFill>
                  <a:schemeClr val="tx1"/>
                </a:solidFill>
              </a:rPr>
              <a:t>&amp; </a:t>
            </a:r>
            <a:r>
              <a:rPr lang="en-US" dirty="0" smtClean="0">
                <a:solidFill>
                  <a:schemeClr val="tx1"/>
                </a:solidFill>
              </a:rPr>
              <a:t>Scope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17754"/>
            <a:ext cx="8946541" cy="4840940"/>
          </a:xfrm>
        </p:spPr>
        <p:txBody>
          <a:bodyPr>
            <a:normAutofit/>
          </a:bodyPr>
          <a:lstStyle/>
          <a:p>
            <a:r>
              <a:rPr lang="en-US" dirty="0" smtClean="0"/>
              <a:t>This Application can be use by Every one.</a:t>
            </a:r>
          </a:p>
          <a:p>
            <a:r>
              <a:rPr lang="en-US" dirty="0" smtClean="0"/>
              <a:t>Matrimonial </a:t>
            </a:r>
            <a:r>
              <a:rPr lang="en-US" dirty="0"/>
              <a:t>website which will provide platform to a lot of Bride/Groom for finding perfect match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different sectors like Registration, Partner Search, etc. So the Bride/Groom can get their interest for find their partner. Bride/Groom can directly search Partner according to their required criteria.</a:t>
            </a:r>
          </a:p>
          <a:p>
            <a:r>
              <a:rPr lang="en-US" dirty="0" smtClean="0"/>
              <a:t>This application is specially designed for those who have problems in finding partner.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6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485" y="8"/>
            <a:ext cx="10018713" cy="824075"/>
          </a:xfrm>
        </p:spPr>
        <p:txBody>
          <a:bodyPr>
            <a:noAutofit/>
          </a:bodyPr>
          <a:lstStyle/>
          <a:p>
            <a:r>
              <a:rPr lang="uk-UA" dirty="0">
                <a:latin typeface="Times New Roman" charset="0"/>
                <a:ea typeface="Times New Roman" charset="0"/>
                <a:cs typeface="Times New Roman" charset="0"/>
              </a:rPr>
              <a:t>Conceptual </a:t>
            </a:r>
            <a:r>
              <a:rPr lang="uk-UA" dirty="0" smtClean="0">
                <a:latin typeface="Times New Roman" charset="0"/>
                <a:ea typeface="Times New Roman" charset="0"/>
                <a:cs typeface="Times New Roman" charset="0"/>
              </a:rPr>
              <a:t>Diagram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15449" y="2032384"/>
            <a:ext cx="11198903" cy="3217112"/>
            <a:chOff x="16686" y="2140700"/>
            <a:chExt cx="11389403" cy="3406747"/>
          </a:xfrm>
        </p:grpSpPr>
        <p:sp>
          <p:nvSpPr>
            <p:cNvPr id="3" name="Oval 2"/>
            <p:cNvSpPr/>
            <p:nvPr/>
          </p:nvSpPr>
          <p:spPr>
            <a:xfrm>
              <a:off x="6147159" y="2662842"/>
              <a:ext cx="2258291" cy="8174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WEB SERVICE</a:t>
              </a:r>
            </a:p>
          </p:txBody>
        </p:sp>
        <p:sp>
          <p:nvSpPr>
            <p:cNvPr id="5" name="Can 4"/>
            <p:cNvSpPr/>
            <p:nvPr/>
          </p:nvSpPr>
          <p:spPr>
            <a:xfrm>
              <a:off x="10048343" y="4120429"/>
              <a:ext cx="1357746" cy="142701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Mongo DataBase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86" y="2140700"/>
              <a:ext cx="1849942" cy="1849942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1849942" y="2814638"/>
              <a:ext cx="1682103" cy="256912"/>
              <a:chOff x="1849942" y="2814638"/>
              <a:chExt cx="1682103" cy="256912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849942" y="2814638"/>
                <a:ext cx="158208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13" idx="3"/>
              </p:cNvCxnSpPr>
              <p:nvPr/>
            </p:nvCxnSpPr>
            <p:spPr>
              <a:xfrm flipH="1" flipV="1">
                <a:off x="1866628" y="3065671"/>
                <a:ext cx="1665417" cy="58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4404662" y="2567883"/>
              <a:ext cx="1659741" cy="1028371"/>
              <a:chOff x="4331241" y="2573763"/>
              <a:chExt cx="1659741" cy="10283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438034" y="2573763"/>
                <a:ext cx="1552948" cy="1028371"/>
                <a:chOff x="2039465" y="2448722"/>
                <a:chExt cx="1552948" cy="1028371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2166504" y="2448722"/>
                  <a:ext cx="1114425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Request</a:t>
                  </a:r>
                  <a:endParaRPr lang="en-US" dirty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039465" y="3085991"/>
                  <a:ext cx="1552948" cy="39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Response</a:t>
                  </a:r>
                  <a:endParaRPr lang="en-US" dirty="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331241" y="2937215"/>
                <a:ext cx="1582087" cy="256913"/>
                <a:chOff x="1849942" y="2814638"/>
                <a:chExt cx="1582087" cy="256913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1849942" y="2814638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H="1">
                  <a:off x="1849942" y="3071551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" name="Group 37"/>
            <p:cNvGrpSpPr/>
            <p:nvPr/>
          </p:nvGrpSpPr>
          <p:grpSpPr>
            <a:xfrm>
              <a:off x="2020375" y="2439427"/>
              <a:ext cx="1280960" cy="1061444"/>
              <a:chOff x="2103106" y="2448722"/>
              <a:chExt cx="1280960" cy="1061444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166504" y="2448722"/>
                <a:ext cx="1114425" cy="391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Request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103106" y="3119064"/>
                <a:ext cx="1280960" cy="39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Response</a:t>
                </a:r>
                <a:endParaRPr lang="en-US" dirty="0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rot="1910020">
              <a:off x="8421579" y="3244326"/>
              <a:ext cx="1720428" cy="1020260"/>
              <a:chOff x="4331241" y="2562877"/>
              <a:chExt cx="1720428" cy="102026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79901" y="2562877"/>
                <a:ext cx="1671768" cy="1020260"/>
                <a:chOff x="1981332" y="2437836"/>
                <a:chExt cx="1671768" cy="1020260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2166501" y="2437836"/>
                  <a:ext cx="1114426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Request</a:t>
                  </a:r>
                  <a:endParaRPr lang="en-US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81332" y="3066993"/>
                  <a:ext cx="1671768" cy="3911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Response</a:t>
                  </a:r>
                  <a:endParaRPr lang="en-US" dirty="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331241" y="2937215"/>
                <a:ext cx="1582087" cy="256913"/>
                <a:chOff x="1849942" y="2814638"/>
                <a:chExt cx="1582087" cy="256913"/>
              </a:xfrm>
            </p:grpSpPr>
            <p:cxnSp>
              <p:nvCxnSpPr>
                <p:cNvPr id="45" name="Straight Arrow Connector 44"/>
                <p:cNvCxnSpPr/>
                <p:nvPr/>
              </p:nvCxnSpPr>
              <p:spPr>
                <a:xfrm>
                  <a:off x="1849942" y="2814638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/>
                <p:nvPr/>
              </p:nvCxnSpPr>
              <p:spPr>
                <a:xfrm flipH="1">
                  <a:off x="1849942" y="3071551"/>
                  <a:ext cx="158208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9" name="TextBox 48"/>
            <p:cNvSpPr txBox="1"/>
            <p:nvPr/>
          </p:nvSpPr>
          <p:spPr>
            <a:xfrm>
              <a:off x="765379" y="3990642"/>
              <a:ext cx="650104" cy="39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631022" y="3637852"/>
              <a:ext cx="652282" cy="391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Mac</a:t>
              </a:r>
              <a:endParaRPr lang="en-US" dirty="0"/>
            </a:p>
          </p:txBody>
        </p:sp>
      </p:grpSp>
      <p:pic>
        <p:nvPicPr>
          <p:cNvPr id="6" name="Picture 5" descr="7288396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84" y="2550604"/>
            <a:ext cx="1123292" cy="6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04723" cy="931895"/>
          </a:xfrm>
        </p:spPr>
        <p:txBody>
          <a:bodyPr/>
          <a:lstStyle/>
          <a:p>
            <a:r>
              <a:rPr lang="en-US" dirty="0" smtClean="0"/>
              <a:t>Tools &amp; Technologies</a:t>
            </a:r>
            <a:r>
              <a:rPr lang="en-US" u="sng" dirty="0" smtClean="0"/>
              <a:t>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0364"/>
            <a:ext cx="8946541" cy="4934637"/>
          </a:xfrm>
        </p:spPr>
        <p:txBody>
          <a:bodyPr>
            <a:normAutofit/>
          </a:bodyPr>
          <a:lstStyle/>
          <a:p>
            <a:r>
              <a:rPr lang="en-US" dirty="0" smtClean="0"/>
              <a:t>Visual Studio Code</a:t>
            </a:r>
          </a:p>
          <a:p>
            <a:r>
              <a:rPr lang="en-US" dirty="0" smtClean="0"/>
              <a:t>Html5/ Css3/ Scss</a:t>
            </a:r>
          </a:p>
          <a:p>
            <a:r>
              <a:rPr lang="en-US" dirty="0" smtClean="0"/>
              <a:t>ReactJs/ Redux</a:t>
            </a:r>
          </a:p>
          <a:p>
            <a:r>
              <a:rPr lang="en-US" dirty="0" smtClean="0"/>
              <a:t>NodeJs/ Expressjs</a:t>
            </a:r>
            <a:endParaRPr lang="en-US" dirty="0"/>
          </a:p>
          <a:p>
            <a:r>
              <a:rPr lang="en-US" dirty="0" smtClean="0"/>
              <a:t>Mongodb (Database)</a:t>
            </a:r>
            <a:endParaRPr lang="en-US" dirty="0"/>
          </a:p>
          <a:p>
            <a:r>
              <a:rPr lang="en-US" dirty="0" smtClean="0"/>
              <a:t>Adobe Photoshop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6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368" y="97165"/>
            <a:ext cx="10723035" cy="1131289"/>
          </a:xfrm>
        </p:spPr>
        <p:txBody>
          <a:bodyPr/>
          <a:lstStyle/>
          <a:p>
            <a:r>
              <a:rPr lang="en-US" dirty="0" smtClean="0"/>
              <a:t>Data Flow </a:t>
            </a:r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9885" y="1478308"/>
            <a:ext cx="218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LEVEL 0</a:t>
            </a:r>
            <a:endParaRPr lang="en-US" sz="2800" dirty="0"/>
          </a:p>
        </p:txBody>
      </p:sp>
      <p:pic>
        <p:nvPicPr>
          <p:cNvPr id="4" name="Content Placeholder 3" descr="Screen Shot 2018-02-07 at 2.07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0" b="-10210"/>
          <a:stretch>
            <a:fillRect/>
          </a:stretch>
        </p:blipFill>
        <p:spPr>
          <a:xfrm>
            <a:off x="731838" y="1600200"/>
            <a:ext cx="10723562" cy="4343400"/>
          </a:xfrm>
        </p:spPr>
      </p:pic>
    </p:spTree>
    <p:extLst>
      <p:ext uri="{BB962C8B-B14F-4D97-AF65-F5344CB8AC3E}">
        <p14:creationId xmlns:p14="http://schemas.microsoft.com/office/powerpoint/2010/main" val="35530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133" y="281086"/>
            <a:ext cx="3694603" cy="16657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335" y="281087"/>
            <a:ext cx="1606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LEVEL 1</a:t>
            </a:r>
            <a:endParaRPr lang="en-US" sz="2800" dirty="0"/>
          </a:p>
        </p:txBody>
      </p:sp>
      <p:pic>
        <p:nvPicPr>
          <p:cNvPr id="5" name="Content Placeholder 4" descr="Screen Shot 2018-02-07 at 1.37.0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-1114"/>
          <a:stretch/>
        </p:blipFill>
        <p:spPr>
          <a:xfrm>
            <a:off x="2310884" y="322728"/>
            <a:ext cx="8077687" cy="5829084"/>
          </a:xfrm>
        </p:spPr>
      </p:pic>
    </p:spTree>
    <p:extLst>
      <p:ext uri="{BB962C8B-B14F-4D97-AF65-F5344CB8AC3E}">
        <p14:creationId xmlns:p14="http://schemas.microsoft.com/office/powerpoint/2010/main" val="14682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126" y="0"/>
            <a:ext cx="9430179" cy="759976"/>
          </a:xfrm>
        </p:spPr>
        <p:txBody>
          <a:bodyPr/>
          <a:lstStyle/>
          <a:p>
            <a:r>
              <a:rPr lang="en-US" dirty="0" smtClean="0"/>
              <a:t>ER-DIAGRAM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98507" y="509079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41891" y="2373623"/>
            <a:ext cx="38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9" name="Content Placeholder 8" descr="Screen Shot 2018-02-07 at 2.02.56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" r="607"/>
          <a:stretch/>
        </p:blipFill>
        <p:spPr>
          <a:xfrm>
            <a:off x="2508663" y="936956"/>
            <a:ext cx="6849380" cy="5006645"/>
          </a:xfrm>
        </p:spPr>
      </p:pic>
    </p:spTree>
    <p:extLst>
      <p:ext uri="{BB962C8B-B14F-4D97-AF65-F5344CB8AC3E}">
        <p14:creationId xmlns:p14="http://schemas.microsoft.com/office/powerpoint/2010/main" val="346787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2288" y="2"/>
            <a:ext cx="7948138" cy="796557"/>
          </a:xfrm>
        </p:spPr>
        <p:txBody>
          <a:bodyPr/>
          <a:lstStyle/>
          <a:p>
            <a:r>
              <a:rPr lang="en-US" dirty="0" smtClean="0"/>
              <a:t>Snapshot</a:t>
            </a:r>
            <a:endParaRPr lang="en-US" u="sng" dirty="0"/>
          </a:p>
        </p:txBody>
      </p:sp>
      <p:pic>
        <p:nvPicPr>
          <p:cNvPr id="5" name="Content Placeholder 4" descr="Screen Shot 2018-02-07 at 2.11.40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7" r="-61"/>
          <a:stretch/>
        </p:blipFill>
        <p:spPr>
          <a:xfrm>
            <a:off x="2768898" y="739154"/>
            <a:ext cx="6609964" cy="5777898"/>
          </a:xfrm>
        </p:spPr>
      </p:pic>
    </p:spTree>
    <p:extLst>
      <p:ext uri="{BB962C8B-B14F-4D97-AF65-F5344CB8AC3E}">
        <p14:creationId xmlns:p14="http://schemas.microsoft.com/office/powerpoint/2010/main" val="282334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1976</TotalTime>
  <Words>301</Words>
  <Application>Microsoft Macintosh PowerPoint</Application>
  <PresentationFormat>Custom</PresentationFormat>
  <Paragraphs>56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Breeze</vt:lpstr>
      <vt:lpstr>PowerPoint Presentation</vt:lpstr>
      <vt:lpstr>Introduction</vt:lpstr>
      <vt:lpstr>Objective &amp; Scope</vt:lpstr>
      <vt:lpstr>Conceptual Diagram</vt:lpstr>
      <vt:lpstr>Tools &amp; Technologies </vt:lpstr>
      <vt:lpstr>Data Flow Diagram</vt:lpstr>
      <vt:lpstr> </vt:lpstr>
      <vt:lpstr>ER-DIAGRAM</vt:lpstr>
      <vt:lpstr>Snapshot</vt:lpstr>
      <vt:lpstr>PowerPoint Presentation</vt:lpstr>
      <vt:lpstr> Login      Signup</vt:lpstr>
      <vt:lpstr>Advance Search</vt:lpstr>
      <vt:lpstr>Search Result </vt:lpstr>
      <vt:lpstr>Search Results</vt:lpstr>
      <vt:lpstr>User Profile</vt:lpstr>
      <vt:lpstr>Short List User </vt:lpstr>
      <vt:lpstr>Short Listed Members</vt:lpstr>
      <vt:lpstr>User Dashboard</vt:lpstr>
      <vt:lpstr>Personal Complete Profile</vt:lpstr>
      <vt:lpstr>Personal Profile Editable</vt:lpstr>
      <vt:lpstr>Thanks You</vt:lpstr>
      <vt:lpstr>Problem &amp; Solution: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Tasbeeh</dc:title>
  <dc:creator>Microsoft</dc:creator>
  <cp:lastModifiedBy>Rizwan Zaheer</cp:lastModifiedBy>
  <cp:revision>139</cp:revision>
  <dcterms:created xsi:type="dcterms:W3CDTF">2017-11-16T17:41:47Z</dcterms:created>
  <dcterms:modified xsi:type="dcterms:W3CDTF">2018-02-07T05:53:53Z</dcterms:modified>
</cp:coreProperties>
</file>